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6"/>
  </p:notesMasterIdLst>
  <p:handoutMasterIdLst>
    <p:handoutMasterId r:id="rId7"/>
  </p:handoutMasterIdLst>
  <p:sldIdLst>
    <p:sldId id="257" r:id="rId2"/>
    <p:sldId id="258" r:id="rId3"/>
    <p:sldId id="259" r:id="rId4"/>
    <p:sldId id="262" r:id="rId5"/>
  </p:sldIdLst>
  <p:sldSz cx="12192000" cy="6858000"/>
  <p:notesSz cx="6858000" cy="9144000"/>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76" d="100"/>
          <a:sy n="76" d="100"/>
        </p:scale>
        <p:origin x="720" y="96"/>
      </p:cViewPr>
      <p:guideLst/>
    </p:cSldViewPr>
  </p:slideViewPr>
  <p:notesTextViewPr>
    <p:cViewPr>
      <p:scale>
        <a:sx n="1" d="1"/>
        <a:sy n="1" d="1"/>
      </p:scale>
      <p:origin x="0" y="0"/>
    </p:cViewPr>
  </p:notesTextViewPr>
  <p:notesViewPr>
    <p:cSldViewPr snapToGrid="0">
      <p:cViewPr varScale="1">
        <p:scale>
          <a:sx n="123" d="100"/>
          <a:sy n="123" d="100"/>
        </p:scale>
        <p:origin x="4974"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handoutMaster" Target="handoutMasters/handout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FEF94EC-3360-4692-B099-5613CE6BE046}" type="datetime1">
              <a:rPr lang="zh-TW" altLang="en-US" smtClean="0"/>
              <a:t>2021/1/14</a:t>
            </a:fld>
            <a:endParaRPr lang="en-US" dirty="0"/>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投影片編號預留位置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1A8EE09-76CC-4000-B080-9F213DA7DCEF}" type="slidenum">
              <a:rPr lang="en-US" smtClean="0"/>
              <a:t>‹#›</a:t>
            </a:fld>
            <a:endParaRPr lang="en-US"/>
          </a:p>
        </p:txBody>
      </p:sp>
    </p:spTree>
    <p:extLst>
      <p:ext uri="{BB962C8B-B14F-4D97-AF65-F5344CB8AC3E}">
        <p14:creationId xmlns:p14="http://schemas.microsoft.com/office/powerpoint/2010/main" val="638681244"/>
      </p:ext>
    </p:extLst>
  </p:cSld>
  <p:clrMap bg1="lt1" tx1="dk1" bg2="lt2" tx2="dk2" accent1="accent1" accent2="accent2" accent3="accent3" accent4="accent4" accent5="accent5" accent6="accent6" hlink="hlink" folHlink="folHlink"/>
  <p:hf hdr="0" ftr="0"/>
</p:handoutMaster>
</file>

<file path=ppt/media/image1.jpeg>
</file>

<file path=ppt/media/image2.jpe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719B34F-5E08-4C8D-B0AA-03C1EED0FD1D}" type="datetime1">
              <a:rPr lang="zh-TW" altLang="en-US" smtClean="0"/>
              <a:t>2021/1/14</a:t>
            </a:fld>
            <a:endParaRPr 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t>按一下以編輯母片文字樣式</a:t>
            </a:r>
            <a:endParaRPr lang="en-US"/>
          </a:p>
          <a:p>
            <a:pPr lvl="1" rtl="0"/>
            <a:r>
              <a:rPr lang="zh-tw"/>
              <a:t>第二層</a:t>
            </a:r>
          </a:p>
          <a:p>
            <a:pPr lvl="2" rtl="0"/>
            <a:r>
              <a:rPr lang="zh-tw"/>
              <a:t>第三層</a:t>
            </a:r>
          </a:p>
          <a:p>
            <a:pPr lvl="3" rtl="0"/>
            <a:r>
              <a:rPr lang="zh-tw"/>
              <a:t>第四層</a:t>
            </a:r>
          </a:p>
          <a:p>
            <a:pPr lvl="4" rtl="0"/>
            <a:r>
              <a:rPr lang="zh-tw"/>
              <a:t>第五層</a:t>
            </a:r>
            <a:endParaRPr lang="en-US"/>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8E40627-AA7D-471F-B5F2-0BF9E4C68EB6}" type="slidenum">
              <a:rPr lang="en-US" smtClean="0"/>
              <a:t>‹#›</a:t>
            </a:fld>
            <a:endParaRPr lang="en-US"/>
          </a:p>
        </p:txBody>
      </p:sp>
    </p:spTree>
    <p:extLst>
      <p:ext uri="{BB962C8B-B14F-4D97-AF65-F5344CB8AC3E}">
        <p14:creationId xmlns:p14="http://schemas.microsoft.com/office/powerpoint/2010/main" val="40995452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useBgFill="1">
        <p:nvSpPr>
          <p:cNvPr id="10" name="矩形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矩形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矩形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群組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直線接點​​(S)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直線接點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直線接點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標題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icrosoft JhengHei UI" panose="020B0604030504040204" pitchFamily="34" charset="-120"/>
                <a:ea typeface="Microsoft JhengHei UI" panose="020B0604030504040204" pitchFamily="34" charset="-120"/>
                <a:cs typeface="+mn-cs"/>
              </a:defRPr>
            </a:lvl1pPr>
          </a:lstStyle>
          <a:p>
            <a:pPr rtl="0"/>
            <a:r>
              <a:rPr lang="zh-TW" altLang="en-US"/>
              <a:t>按一下以編輯母片標題樣式</a:t>
            </a:r>
            <a:endParaRPr lang="en-US" dirty="0"/>
          </a:p>
        </p:txBody>
      </p:sp>
      <p:sp>
        <p:nvSpPr>
          <p:cNvPr id="3" name="副標題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latin typeface="Microsoft JhengHei UI" panose="020B0604030504040204" pitchFamily="34" charset="-120"/>
                <a:ea typeface="Microsoft JhengHei UI" panose="020B0604030504040204" pitchFamily="34" charset="-120"/>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a:t>按一下以編輯母片子標題樣式</a:t>
            </a:r>
            <a:endParaRPr lang="en-US" dirty="0"/>
          </a:p>
        </p:txBody>
      </p:sp>
      <p:sp>
        <p:nvSpPr>
          <p:cNvPr id="20" name="日期版面配置區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icrosoft JhengHei UI" panose="020B0604030504040204" pitchFamily="34" charset="-120"/>
                <a:ea typeface="Microsoft JhengHei UI" panose="020B0604030504040204" pitchFamily="34" charset="-120"/>
              </a:defRPr>
            </a:lvl1pPr>
          </a:lstStyle>
          <a:p>
            <a:fld id="{C9B6EAA9-9FA0-4065-92F0-5C088DE7F608}" type="datetime1">
              <a:rPr lang="zh-TW" altLang="en-US" smtClean="0"/>
              <a:t>2021/1/14</a:t>
            </a:fld>
            <a:endParaRPr lang="en-US" dirty="0"/>
          </a:p>
        </p:txBody>
      </p:sp>
      <p:sp>
        <p:nvSpPr>
          <p:cNvPr id="21" name="頁尾預留位置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endParaRPr lang="en-US" dirty="0"/>
          </a:p>
        </p:txBody>
      </p:sp>
      <p:sp>
        <p:nvSpPr>
          <p:cNvPr id="22" name="投影片編號預留位置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smtClean="0"/>
              <a:pPr/>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a:t>按一下以編輯母片標題樣式</a:t>
            </a:r>
            <a:endParaRPr lang="en-US" dirty="0"/>
          </a:p>
        </p:txBody>
      </p:sp>
      <p:sp>
        <p:nvSpPr>
          <p:cNvPr id="3" name="直排文字預留位置 2"/>
          <p:cNvSpPr>
            <a:spLocks noGrp="1"/>
          </p:cNvSpPr>
          <p:nvPr>
            <p:ph type="body" orient="vert" idx="1"/>
          </p:nvPr>
        </p:nvSpPr>
        <p:spPr/>
        <p:txBody>
          <a:bodyPr vert="eaVert" rtlCol="0"/>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日期版面配置區 3"/>
          <p:cNvSpPr>
            <a:spLocks noGrp="1"/>
          </p:cNvSpPr>
          <p:nvPr>
            <p:ph type="dt" sz="half" idx="10"/>
          </p:nvPr>
        </p:nvSpPr>
        <p:spPr/>
        <p:txBody>
          <a:bodyPr rtlCol="0"/>
          <a:lstStyle/>
          <a:p>
            <a:pPr rtl="0"/>
            <a:fld id="{CAC5CB93-29F6-47E9-905F-1C8F18431E4F}" type="datetime1">
              <a:rPr lang="zh-TW" altLang="en-US" smtClean="0"/>
              <a:t>2021/1/14</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預留位置 5"/>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402332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991600" y="762000"/>
            <a:ext cx="2362200" cy="5257800"/>
          </a:xfrm>
        </p:spPr>
        <p:txBody>
          <a:bodyPr vert="eaVert" rtlCol="0"/>
          <a:lstStyle/>
          <a:p>
            <a:pPr rtl="0"/>
            <a:r>
              <a:rPr lang="zh-TW" altLang="en-US"/>
              <a:t>按一下以編輯母片標題樣式</a:t>
            </a:r>
            <a:endParaRPr lang="en-US" dirty="0"/>
          </a:p>
        </p:txBody>
      </p:sp>
      <p:sp>
        <p:nvSpPr>
          <p:cNvPr id="3" name="直排文字預留位置 2"/>
          <p:cNvSpPr>
            <a:spLocks noGrp="1"/>
          </p:cNvSpPr>
          <p:nvPr>
            <p:ph type="body" orient="vert" idx="1"/>
          </p:nvPr>
        </p:nvSpPr>
        <p:spPr>
          <a:xfrm>
            <a:off x="838200" y="762000"/>
            <a:ext cx="8077200" cy="5257800"/>
          </a:xfrm>
        </p:spPr>
        <p:txBody>
          <a:bodyPr vert="eaVert" rtlCol="0"/>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日期版面配置區 3"/>
          <p:cNvSpPr>
            <a:spLocks noGrp="1"/>
          </p:cNvSpPr>
          <p:nvPr>
            <p:ph type="dt" sz="half" idx="10"/>
          </p:nvPr>
        </p:nvSpPr>
        <p:spPr/>
        <p:txBody>
          <a:bodyPr rtlCol="0"/>
          <a:lstStyle/>
          <a:p>
            <a:pPr rtl="0"/>
            <a:fld id="{A3A03415-7537-48DD-B5CE-37F8EE5A4F68}" type="datetime1">
              <a:rPr lang="zh-TW" altLang="en-US" smtClean="0"/>
              <a:t>2021/1/14</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預留位置 5"/>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151007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a:t>按一下以編輯母片標題樣式</a:t>
            </a:r>
            <a:endParaRPr lang="en-US" dirty="0"/>
          </a:p>
        </p:txBody>
      </p:sp>
      <p:sp>
        <p:nvSpPr>
          <p:cNvPr id="3" name="內容預留位置 2"/>
          <p:cNvSpPr>
            <a:spLocks noGrp="1"/>
          </p:cNvSpPr>
          <p:nvPr>
            <p:ph idx="1"/>
          </p:nvPr>
        </p:nvSpPr>
        <p:spPr/>
        <p:txBody>
          <a:bodyPr rtlCol="0"/>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日期版面配置區 3"/>
          <p:cNvSpPr>
            <a:spLocks noGrp="1"/>
          </p:cNvSpPr>
          <p:nvPr>
            <p:ph type="dt" sz="half" idx="10"/>
          </p:nvPr>
        </p:nvSpPr>
        <p:spPr/>
        <p:txBody>
          <a:bodyPr rtlCol="0"/>
          <a:lstStyle/>
          <a:p>
            <a:pPr rtl="0"/>
            <a:fld id="{198BEE1E-9AB2-46BF-B9C0-B8CEB67401AB}" type="datetime1">
              <a:rPr lang="zh-TW" altLang="en-US" smtClean="0"/>
              <a:t>2021/1/14</a:t>
            </a:fld>
            <a:endParaRPr lang="en-US"/>
          </a:p>
        </p:txBody>
      </p:sp>
      <p:sp>
        <p:nvSpPr>
          <p:cNvPr id="5" name="頁尾版面配置區 4"/>
          <p:cNvSpPr>
            <a:spLocks noGrp="1"/>
          </p:cNvSpPr>
          <p:nvPr>
            <p:ph type="ftr" sz="quarter" idx="11"/>
          </p:nvPr>
        </p:nvSpPr>
        <p:spPr/>
        <p:txBody>
          <a:bodyPr rtlCol="0"/>
          <a:lstStyle/>
          <a:p>
            <a:pPr rtl="0"/>
            <a:endParaRPr lang="en-US" dirty="0"/>
          </a:p>
        </p:txBody>
      </p:sp>
      <p:sp>
        <p:nvSpPr>
          <p:cNvPr id="6" name="投影片編號預留位置 5"/>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useBgFill="1">
        <p:nvSpPr>
          <p:cNvPr id="23" name="矩形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矩形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矩形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標題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icrosoft JhengHei UI" panose="020B0604030504040204" pitchFamily="34" charset="-120"/>
                <a:ea typeface="Microsoft JhengHei UI" panose="020B0604030504040204" pitchFamily="34" charset="-120"/>
                <a:cs typeface="+mn-cs"/>
              </a:defRPr>
            </a:lvl1pPr>
          </a:lstStyle>
          <a:p>
            <a:pPr rtl="0"/>
            <a:r>
              <a:rPr lang="zh-TW" altLang="en-US"/>
              <a:t>按一下以編輯母片標題樣式</a:t>
            </a:r>
            <a:endParaRPr lang="en-US" dirty="0"/>
          </a:p>
        </p:txBody>
      </p:sp>
      <p:grpSp>
        <p:nvGrpSpPr>
          <p:cNvPr id="16" name="群組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直線接點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直線接點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直線接點​​(S)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文字預留位置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latin typeface="Microsoft JhengHei UI" panose="020B0604030504040204" pitchFamily="34" charset="-120"/>
                <a:ea typeface="Microsoft JhengHei UI" panose="020B0604030504040204" pitchFamily="34" charset="-120"/>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ltLang="en-US"/>
              <a:t>按一下以編輯母片文字樣式</a:t>
            </a:r>
          </a:p>
        </p:txBody>
      </p:sp>
      <p:sp>
        <p:nvSpPr>
          <p:cNvPr id="4" name="日期版面配置區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icrosoft JhengHei UI" panose="020B0604030504040204" pitchFamily="34" charset="-120"/>
                <a:ea typeface="Microsoft JhengHei UI" panose="020B0604030504040204" pitchFamily="34" charset="-120"/>
                <a:cs typeface="+mn-cs"/>
              </a:defRPr>
            </a:lvl1pPr>
          </a:lstStyle>
          <a:p>
            <a:fld id="{FC08EF1B-68D7-4CAF-B091-90AF326182C6}" type="datetime1">
              <a:rPr lang="zh-TW" altLang="en-US" smtClean="0"/>
              <a:t>2021/1/14</a:t>
            </a:fld>
            <a:endParaRPr dirty="0"/>
          </a:p>
        </p:txBody>
      </p:sp>
      <p:sp>
        <p:nvSpPr>
          <p:cNvPr id="5" name="頁尾版面配置區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endParaRPr lang="en-US" dirty="0"/>
          </a:p>
        </p:txBody>
      </p:sp>
      <p:sp>
        <p:nvSpPr>
          <p:cNvPr id="6" name="投影片編號預留位置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smtClean="0"/>
              <a:pPr/>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8" name="標題 7"/>
          <p:cNvSpPr>
            <a:spLocks noGrp="1"/>
          </p:cNvSpPr>
          <p:nvPr>
            <p:ph type="title"/>
          </p:nvPr>
        </p:nvSpPr>
        <p:spPr/>
        <p:txBody>
          <a:bodyPr rtlCol="0"/>
          <a:lstStyle/>
          <a:p>
            <a:pPr rtl="0"/>
            <a:r>
              <a:rPr lang="zh-TW" altLang="en-US"/>
              <a:t>按一下以編輯母片標題樣式</a:t>
            </a:r>
            <a:endParaRPr lang="en-US" dirty="0"/>
          </a:p>
        </p:txBody>
      </p:sp>
      <p:sp>
        <p:nvSpPr>
          <p:cNvPr id="3" name="內容預留位置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內容預留位置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5" name="日期版面配置區 4"/>
          <p:cNvSpPr>
            <a:spLocks noGrp="1"/>
          </p:cNvSpPr>
          <p:nvPr>
            <p:ph type="dt" sz="half" idx="10"/>
          </p:nvPr>
        </p:nvSpPr>
        <p:spPr/>
        <p:txBody>
          <a:bodyPr rtlCol="0"/>
          <a:lstStyle/>
          <a:p>
            <a:pPr rtl="0"/>
            <a:fld id="{5A664AFC-21DF-4BEA-843E-65899A15D0C0}" type="datetime1">
              <a:rPr lang="zh-TW" altLang="en-US" smtClean="0"/>
              <a:t>2021/1/14</a:t>
            </a:fld>
            <a:endParaRPr lang="en-US"/>
          </a:p>
        </p:txBody>
      </p:sp>
      <p:sp>
        <p:nvSpPr>
          <p:cNvPr id="6" name="頁尾版面配置區 5"/>
          <p:cNvSpPr>
            <a:spLocks noGrp="1"/>
          </p:cNvSpPr>
          <p:nvPr>
            <p:ph type="ftr" sz="quarter" idx="11"/>
          </p:nvPr>
        </p:nvSpPr>
        <p:spPr/>
        <p:txBody>
          <a:bodyPr rtlCol="0"/>
          <a:lstStyle/>
          <a:p>
            <a:pPr rtl="0"/>
            <a:endParaRPr lang="en-US"/>
          </a:p>
        </p:txBody>
      </p:sp>
      <p:sp>
        <p:nvSpPr>
          <p:cNvPr id="7" name="投影片編號預留位置 6"/>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a:t>按一下以編輯母片標題樣式</a:t>
            </a:r>
            <a:endParaRPr lang="en-US" dirty="0"/>
          </a:p>
        </p:txBody>
      </p:sp>
      <p:sp>
        <p:nvSpPr>
          <p:cNvPr id="3" name="文字預留位置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a:t>按一下以編輯母片文字樣式</a:t>
            </a:r>
          </a:p>
        </p:txBody>
      </p:sp>
      <p:sp>
        <p:nvSpPr>
          <p:cNvPr id="4" name="內容預留位置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zh-tw" dirty="0"/>
          </a:p>
        </p:txBody>
      </p:sp>
      <p:sp>
        <p:nvSpPr>
          <p:cNvPr id="5" name="文字預留位置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a:t>按一下以編輯母片文字樣式</a:t>
            </a:r>
          </a:p>
        </p:txBody>
      </p:sp>
      <p:sp>
        <p:nvSpPr>
          <p:cNvPr id="6" name="內容預留位置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zh-tw" dirty="0"/>
          </a:p>
        </p:txBody>
      </p:sp>
      <p:sp>
        <p:nvSpPr>
          <p:cNvPr id="7" name="日期版面配置區 6"/>
          <p:cNvSpPr>
            <a:spLocks noGrp="1"/>
          </p:cNvSpPr>
          <p:nvPr>
            <p:ph type="dt" sz="half" idx="10"/>
          </p:nvPr>
        </p:nvSpPr>
        <p:spPr/>
        <p:txBody>
          <a:bodyPr rtlCol="0"/>
          <a:lstStyle/>
          <a:p>
            <a:pPr rtl="0"/>
            <a:fld id="{075C1DFC-24E8-4DA2-9CD7-7C6178920D7F}" type="datetime1">
              <a:rPr lang="zh-TW" altLang="en-US" smtClean="0"/>
              <a:t>2021/1/14</a:t>
            </a:fld>
            <a:endParaRPr lang="en-US"/>
          </a:p>
        </p:txBody>
      </p:sp>
      <p:sp>
        <p:nvSpPr>
          <p:cNvPr id="8" name="頁尾版面配置區 7"/>
          <p:cNvSpPr>
            <a:spLocks noGrp="1"/>
          </p:cNvSpPr>
          <p:nvPr>
            <p:ph type="ftr" sz="quarter" idx="11"/>
          </p:nvPr>
        </p:nvSpPr>
        <p:spPr/>
        <p:txBody>
          <a:bodyPr rtlCol="0"/>
          <a:lstStyle/>
          <a:p>
            <a:pPr rtl="0"/>
            <a:endParaRPr lang="en-US"/>
          </a:p>
        </p:txBody>
      </p:sp>
      <p:sp>
        <p:nvSpPr>
          <p:cNvPr id="9" name="投影片編號預留位置 8"/>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a:t>按一下以編輯母片標題樣式</a:t>
            </a:r>
            <a:endParaRPr lang="en-US" dirty="0"/>
          </a:p>
        </p:txBody>
      </p:sp>
      <p:sp>
        <p:nvSpPr>
          <p:cNvPr id="3" name="日期版面配置區 2"/>
          <p:cNvSpPr>
            <a:spLocks noGrp="1"/>
          </p:cNvSpPr>
          <p:nvPr>
            <p:ph type="dt" sz="half" idx="10"/>
          </p:nvPr>
        </p:nvSpPr>
        <p:spPr/>
        <p:txBody>
          <a:bodyPr rtlCol="0"/>
          <a:lstStyle/>
          <a:p>
            <a:pPr rtl="0"/>
            <a:fld id="{4239B03F-5D81-4F55-8467-C712B4094029}" type="datetime1">
              <a:rPr lang="zh-TW" altLang="en-US" smtClean="0"/>
              <a:t>2021/1/14</a:t>
            </a:fld>
            <a:endParaRPr lang="en-US"/>
          </a:p>
        </p:txBody>
      </p:sp>
      <p:sp>
        <p:nvSpPr>
          <p:cNvPr id="4" name="頁尾版面配置區 3"/>
          <p:cNvSpPr>
            <a:spLocks noGrp="1"/>
          </p:cNvSpPr>
          <p:nvPr>
            <p:ph type="ftr" sz="quarter" idx="11"/>
          </p:nvPr>
        </p:nvSpPr>
        <p:spPr/>
        <p:txBody>
          <a:bodyPr rtlCol="0"/>
          <a:lstStyle/>
          <a:p>
            <a:pPr rtl="0"/>
            <a:endParaRPr lang="en-US"/>
          </a:p>
        </p:txBody>
      </p:sp>
      <p:sp>
        <p:nvSpPr>
          <p:cNvPr id="5" name="投影片編號預留位置 4"/>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rtlCol="0"/>
          <a:lstStyle/>
          <a:p>
            <a:pPr rtl="0"/>
            <a:fld id="{431D0C34-82CA-405E-BDED-65AA34300025}" type="datetime1">
              <a:rPr lang="zh-TW" altLang="en-US" smtClean="0"/>
              <a:t>2021/1/14</a:t>
            </a:fld>
            <a:endParaRPr lang="en-US"/>
          </a:p>
        </p:txBody>
      </p:sp>
      <p:sp>
        <p:nvSpPr>
          <p:cNvPr id="3" name="頁尾版面配置區 2"/>
          <p:cNvSpPr>
            <a:spLocks noGrp="1"/>
          </p:cNvSpPr>
          <p:nvPr>
            <p:ph type="ftr" sz="quarter" idx="11"/>
          </p:nvPr>
        </p:nvSpPr>
        <p:spPr/>
        <p:txBody>
          <a:bodyPr rtlCol="0"/>
          <a:lstStyle/>
          <a:p>
            <a:pPr rtl="0"/>
            <a:endParaRPr lang="en-US"/>
          </a:p>
        </p:txBody>
      </p:sp>
      <p:sp>
        <p:nvSpPr>
          <p:cNvPr id="4" name="投影片編號預留位置 3"/>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矩形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標題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icrosoft JhengHei UI" panose="020B0604030504040204" pitchFamily="34" charset="-120"/>
                <a:ea typeface="Microsoft JhengHei UI" panose="020B0604030504040204" pitchFamily="34" charset="-120"/>
                <a:cs typeface="+mn-cs"/>
              </a:defRPr>
            </a:lvl1pPr>
          </a:lstStyle>
          <a:p>
            <a:pPr rtl="0"/>
            <a:r>
              <a:rPr lang="zh-TW" altLang="en-US"/>
              <a:t>按一下以編輯母片標題樣式</a:t>
            </a:r>
            <a:endParaRPr lang="en-US" dirty="0"/>
          </a:p>
        </p:txBody>
      </p:sp>
      <p:sp>
        <p:nvSpPr>
          <p:cNvPr id="3" name="內容預留位置 2"/>
          <p:cNvSpPr>
            <a:spLocks noGrp="1"/>
          </p:cNvSpPr>
          <p:nvPr>
            <p:ph idx="1"/>
          </p:nvPr>
        </p:nvSpPr>
        <p:spPr>
          <a:xfrm>
            <a:off x="685800" y="609600"/>
            <a:ext cx="6858000" cy="5334000"/>
          </a:xfrm>
        </p:spPr>
        <p:txBody>
          <a:bodyPr rtlCol="0"/>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文字預留位置 3"/>
          <p:cNvSpPr>
            <a:spLocks noGrp="1"/>
          </p:cNvSpPr>
          <p:nvPr>
            <p:ph type="body" sz="half" idx="2"/>
          </p:nvPr>
        </p:nvSpPr>
        <p:spPr>
          <a:xfrm>
            <a:off x="8458200" y="2336800"/>
            <a:ext cx="3161963" cy="3606800"/>
          </a:xfrm>
        </p:spPr>
        <p:txBody>
          <a:bodyPr rtlCol="0">
            <a:normAutofit/>
          </a:bodyPr>
          <a:lstStyle>
            <a:lvl1pPr marL="0" indent="0">
              <a:lnSpc>
                <a:spcPct val="110000"/>
              </a:lnSpc>
              <a:spcBef>
                <a:spcPts val="800"/>
              </a:spcBef>
              <a:buNone/>
              <a:defRPr sz="180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a:t>按一下以編輯母片文字樣式</a:t>
            </a:r>
          </a:p>
        </p:txBody>
      </p:sp>
      <p:sp>
        <p:nvSpPr>
          <p:cNvPr id="8" name="日期版面配置區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628DBE7B-E266-4430-8F0E-1E9B744587AA}" type="datetime1">
              <a:rPr lang="zh-TW" altLang="en-US" smtClean="0"/>
              <a:t>2021/1/14</a:t>
            </a:fld>
            <a:endParaRPr lang="en-US" dirty="0"/>
          </a:p>
        </p:txBody>
      </p:sp>
      <p:sp>
        <p:nvSpPr>
          <p:cNvPr id="9" name="頁尾版面配置區 8"/>
          <p:cNvSpPr>
            <a:spLocks noGrp="1"/>
          </p:cNvSpPr>
          <p:nvPr>
            <p:ph type="ftr" sz="quarter" idx="11"/>
          </p:nvPr>
        </p:nvSpPr>
        <p:spPr>
          <a:xfrm>
            <a:off x="685801" y="6035040"/>
            <a:ext cx="4584700" cy="365760"/>
          </a:xfrm>
        </p:spPr>
        <p:txBody>
          <a:bodyPr rtlCol="0"/>
          <a:lstStyle>
            <a:lvl1pPr algn="l">
              <a:defRPr/>
            </a:lvl1pPr>
          </a:lstStyle>
          <a:p>
            <a:pPr rtl="0"/>
            <a:endParaRPr lang="en-US"/>
          </a:p>
        </p:txBody>
      </p:sp>
      <p:sp>
        <p:nvSpPr>
          <p:cNvPr id="11" name="投影片編號版面配置區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en-US" smtClean="0"/>
              <a:t>‹#›</a:t>
            </a:fld>
            <a:endParaRPr lang="en-US"/>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圖片預留位置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TW" altLang="en-US"/>
              <a:t>按一下圖示以新增圖片</a:t>
            </a:r>
            <a:endParaRPr lang="en-US" dirty="0"/>
          </a:p>
        </p:txBody>
      </p:sp>
      <p:sp>
        <p:nvSpPr>
          <p:cNvPr id="5" name="日期版面配置區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latin typeface="Microsoft JhengHei UI" panose="020B0604030504040204" pitchFamily="34" charset="-120"/>
                <a:ea typeface="Microsoft JhengHei UI" panose="020B0604030504040204" pitchFamily="34" charset="-120"/>
              </a:defRPr>
            </a:lvl1pPr>
          </a:lstStyle>
          <a:p>
            <a:fld id="{BA2644B6-1A59-4F6A-AD76-6C65F6284166}" type="datetime1">
              <a:rPr lang="zh-TW" altLang="en-US" smtClean="0"/>
              <a:t>2021/1/14</a:t>
            </a:fld>
            <a:endParaRPr lang="en-US" dirty="0"/>
          </a:p>
        </p:txBody>
      </p:sp>
      <p:sp>
        <p:nvSpPr>
          <p:cNvPr id="6" name="頁尾版面配置區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icrosoft JhengHei UI" panose="020B0604030504040204" pitchFamily="34" charset="-120"/>
                <a:ea typeface="Microsoft JhengHei UI" panose="020B0604030504040204" pitchFamily="34" charset="-120"/>
                <a:cs typeface="+mn-cs"/>
              </a:defRPr>
            </a:lvl1pPr>
          </a:lstStyle>
          <a:p>
            <a:pPr algn="l"/>
            <a:endParaRPr lang="zh-TW" altLang="en-US"/>
          </a:p>
        </p:txBody>
      </p:sp>
      <p:sp>
        <p:nvSpPr>
          <p:cNvPr id="7" name="投影片編號版面配置區 6"/>
          <p:cNvSpPr>
            <a:spLocks noGrp="1"/>
          </p:cNvSpPr>
          <p:nvPr>
            <p:ph type="sldNum" sz="quarter" idx="12"/>
          </p:nvPr>
        </p:nvSpPr>
        <p:spPr>
          <a:xfrm>
            <a:off x="10396728" y="6035040"/>
            <a:ext cx="1225296" cy="365760"/>
          </a:xfrm>
        </p:spPr>
        <p:txBody>
          <a:bodyPr rtlCol="0"/>
          <a:lstStyle>
            <a:lvl1pPr>
              <a:defRPr>
                <a:latin typeface="Microsoft JhengHei UI" panose="020B0604030504040204" pitchFamily="34" charset="-120"/>
                <a:ea typeface="Microsoft JhengHei UI" panose="020B0604030504040204" pitchFamily="34" charset="-120"/>
              </a:defRPr>
            </a:lvl1pPr>
          </a:lstStyle>
          <a:p>
            <a:fld id="{34B7E4EF-A1BD-40F4-AB7B-04F084DD991D}" type="slidenum">
              <a:rPr lang="en-US" smtClean="0"/>
              <a:pPr/>
              <a:t>‹#›</a:t>
            </a:fld>
            <a:endParaRPr lang="en-US"/>
          </a:p>
        </p:txBody>
      </p:sp>
      <p:sp>
        <p:nvSpPr>
          <p:cNvPr id="12" name="矩形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標題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zh-TW" altLang="en-US"/>
              <a:t>按一下以編輯母片標題樣式</a:t>
            </a:r>
            <a:endParaRPr lang="en-US" dirty="0"/>
          </a:p>
        </p:txBody>
      </p:sp>
      <p:sp>
        <p:nvSpPr>
          <p:cNvPr id="4" name="文字預留位置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a:t>按一下以編輯母片文字樣式</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矩形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7" name="矩形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矩形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標題預留位置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zh-tw" dirty="0"/>
              <a:t>按一下以編輯母片標題樣式</a:t>
            </a:r>
            <a:endParaRPr lang="en-US" dirty="0"/>
          </a:p>
        </p:txBody>
      </p:sp>
      <p:sp>
        <p:nvSpPr>
          <p:cNvPr id="3" name="文字預留位置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dirty="0"/>
          </a:p>
        </p:txBody>
      </p:sp>
      <p:sp>
        <p:nvSpPr>
          <p:cNvPr id="4" name="日期版面配置區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stStyle>
          <a:p>
            <a:fld id="{E3DD04ED-D246-4F03-A92A-9A7CA557979E}" type="datetime1">
              <a:rPr lang="zh-TW" altLang="en-US" smtClean="0"/>
              <a:t>2021/1/14</a:t>
            </a:fld>
            <a:endParaRPr lang="en-US" dirty="0"/>
          </a:p>
        </p:txBody>
      </p:sp>
      <p:sp>
        <p:nvSpPr>
          <p:cNvPr id="5" name="頁尾預留位置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endParaRPr lang="en-US" dirty="0"/>
          </a:p>
        </p:txBody>
      </p:sp>
      <p:sp>
        <p:nvSpPr>
          <p:cNvPr id="6" name="投影片編號版面配置區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smtClean="0"/>
              <a:pPr/>
              <a:t>‹#›</a:t>
            </a:fld>
            <a:endParaRPr lang="en-US"/>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 id="2147483664" r:id="rId10"/>
    <p:sldLayoutId id="2147483666" r:id="rId11"/>
  </p:sldLayoutIdLst>
  <p:hf sldNum="0" hdr="0" ftr="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icrosoft JhengHei UI" panose="020B0604030504040204" pitchFamily="34" charset="-120"/>
          <a:ea typeface="Microsoft JhengHei UI" panose="020B0604030504040204" pitchFamily="34" charset="-120"/>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icrosoft JhengHei UI" panose="020B0604030504040204" pitchFamily="34" charset="-120"/>
          <a:ea typeface="Microsoft JhengHei UI" panose="020B0604030504040204" pitchFamily="34" charset="-120"/>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icrosoft JhengHei UI" panose="020B0604030504040204" pitchFamily="34" charset="-120"/>
          <a:ea typeface="Microsoft JhengHei UI" panose="020B0604030504040204" pitchFamily="34" charset="-120"/>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圖片 4" descr="包含布料、表格的圖片，紅色，滿版&#10;&#10;自動產生的描述">
            <a:extLst>
              <a:ext uri="{FF2B5EF4-FFF2-40B4-BE49-F238E27FC236}">
                <a16:creationId xmlns:a16="http://schemas.microsoft.com/office/drawing/2014/main" id="{6D3BA21E-E6C8-4E14-8E53-C5DF567E9D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79" cy="6857990"/>
          </a:xfrm>
          <a:prstGeom prst="rect">
            <a:avLst/>
          </a:prstGeom>
        </p:spPr>
      </p:pic>
      <p:sp>
        <p:nvSpPr>
          <p:cNvPr id="64" name="矩形 59">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65" name="矩形 61">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sp>
      <p:sp>
        <p:nvSpPr>
          <p:cNvPr id="2" name="標題 1">
            <a:extLst>
              <a:ext uri="{FF2B5EF4-FFF2-40B4-BE49-F238E27FC236}">
                <a16:creationId xmlns:a16="http://schemas.microsoft.com/office/drawing/2014/main" id="{18C3B467-088C-4F3D-A9A7-105C4E1E20CD}"/>
              </a:ext>
            </a:extLst>
          </p:cNvPr>
          <p:cNvSpPr>
            <a:spLocks noGrp="1"/>
          </p:cNvSpPr>
          <p:nvPr>
            <p:ph type="ctrTitle"/>
          </p:nvPr>
        </p:nvSpPr>
        <p:spPr>
          <a:xfrm>
            <a:off x="1276054" y="2686395"/>
            <a:ext cx="4775075" cy="1630906"/>
          </a:xfrm>
        </p:spPr>
        <p:txBody>
          <a:bodyPr rtlCol="0">
            <a:noAutofit/>
          </a:bodyPr>
          <a:lstStyle/>
          <a:p>
            <a:pPr rtl="0"/>
            <a:r>
              <a:rPr lang="zh-TW" altLang="en-US" sz="5400" b="1" dirty="0">
                <a:solidFill>
                  <a:schemeClr val="tx1"/>
                </a:solidFill>
                <a:latin typeface="微軟正黑體" panose="020B0604030504040204" pitchFamily="34" charset="-120"/>
                <a:ea typeface="微軟正黑體" panose="020B0604030504040204" pitchFamily="34" charset="-120"/>
              </a:rPr>
              <a:t>視窗程式設計</a:t>
            </a:r>
            <a:br>
              <a:rPr lang="en-US" altLang="zh-TW" sz="5400" b="1" dirty="0">
                <a:solidFill>
                  <a:schemeClr val="tx1"/>
                </a:solidFill>
                <a:latin typeface="微軟正黑體" panose="020B0604030504040204" pitchFamily="34" charset="-120"/>
                <a:ea typeface="微軟正黑體" panose="020B0604030504040204" pitchFamily="34" charset="-120"/>
              </a:rPr>
            </a:br>
            <a:br>
              <a:rPr lang="en-US" altLang="zh-TW" sz="5400" b="1" dirty="0">
                <a:solidFill>
                  <a:schemeClr val="tx1"/>
                </a:solidFill>
                <a:latin typeface="微軟正黑體" panose="020B0604030504040204" pitchFamily="34" charset="-120"/>
                <a:ea typeface="微軟正黑體" panose="020B0604030504040204" pitchFamily="34" charset="-120"/>
              </a:rPr>
            </a:br>
            <a:r>
              <a:rPr lang="zh-TW" altLang="en-US" sz="5400" b="1" dirty="0">
                <a:solidFill>
                  <a:schemeClr val="tx1"/>
                </a:solidFill>
                <a:latin typeface="微軟正黑體" panose="020B0604030504040204" pitchFamily="34" charset="-120"/>
                <a:ea typeface="微軟正黑體" panose="020B0604030504040204" pitchFamily="34" charset="-120"/>
              </a:rPr>
              <a:t>期末報告</a:t>
            </a:r>
            <a:endParaRPr lang="zh-tw" sz="5400" b="1" dirty="0">
              <a:solidFill>
                <a:schemeClr val="tx1"/>
              </a:solidFill>
              <a:latin typeface="微軟正黑體" panose="020B0604030504040204" pitchFamily="34" charset="-120"/>
              <a:ea typeface="微軟正黑體" panose="020B0604030504040204" pitchFamily="34" charset="-120"/>
            </a:endParaRPr>
          </a:p>
        </p:txBody>
      </p:sp>
      <p:sp>
        <p:nvSpPr>
          <p:cNvPr id="3" name="副標題 2">
            <a:extLst>
              <a:ext uri="{FF2B5EF4-FFF2-40B4-BE49-F238E27FC236}">
                <a16:creationId xmlns:a16="http://schemas.microsoft.com/office/drawing/2014/main" id="{C8722DDC-8EEE-4A06-8DFE-B44871EAA2CF}"/>
              </a:ext>
            </a:extLst>
          </p:cNvPr>
          <p:cNvSpPr>
            <a:spLocks noGrp="1"/>
          </p:cNvSpPr>
          <p:nvPr>
            <p:ph type="subTitle" idx="1"/>
          </p:nvPr>
        </p:nvSpPr>
        <p:spPr>
          <a:xfrm>
            <a:off x="1276055" y="3990546"/>
            <a:ext cx="4775075" cy="559656"/>
          </a:xfrm>
        </p:spPr>
        <p:txBody>
          <a:bodyPr rtlCol="0">
            <a:normAutofit/>
          </a:bodyPr>
          <a:lstStyle/>
          <a:p>
            <a:pPr rtl="0"/>
            <a:endParaRPr lang="en-US" altLang="zh-TW" dirty="0">
              <a:solidFill>
                <a:schemeClr val="tx1"/>
              </a:solidFill>
            </a:endParaRPr>
          </a:p>
          <a:p>
            <a:pPr rtl="0"/>
            <a:endParaRPr lang="zh-tw" dirty="0">
              <a:solidFill>
                <a:schemeClr val="tx1"/>
              </a:solidFill>
            </a:endParaRPr>
          </a:p>
        </p:txBody>
      </p:sp>
    </p:spTree>
    <p:extLst>
      <p:ext uri="{BB962C8B-B14F-4D97-AF65-F5344CB8AC3E}">
        <p14:creationId xmlns:p14="http://schemas.microsoft.com/office/powerpoint/2010/main" val="173669318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圖片 3" descr="包含布料、表格的圖片，紅色，滿版&#10;&#10;自動產生的描述">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0"/>
            <a:ext cx="12191979" cy="6857990"/>
          </a:xfrm>
          <a:prstGeom prst="rect">
            <a:avLst/>
          </a:prstGeom>
        </p:spPr>
      </p:pic>
      <p:sp>
        <p:nvSpPr>
          <p:cNvPr id="29" name="矩形 22">
            <a:extLst>
              <a:ext uri="{FF2B5EF4-FFF2-40B4-BE49-F238E27FC236}">
                <a16:creationId xmlns:a16="http://schemas.microsoft.com/office/drawing/2014/main" id="{F5380E9A-163E-4576-BCDD-0A450B7E90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9943" y="237744"/>
            <a:ext cx="7652977" cy="6382512"/>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矩形 24">
            <a:extLst>
              <a:ext uri="{FF2B5EF4-FFF2-40B4-BE49-F238E27FC236}">
                <a16:creationId xmlns:a16="http://schemas.microsoft.com/office/drawing/2014/main" id="{88DDEF77-9746-4D83-91F9-442A2487E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17103" y="374904"/>
            <a:ext cx="7340156" cy="6108192"/>
          </a:xfrm>
          <a:prstGeom prst="rect">
            <a:avLst/>
          </a:prstGeom>
          <a:noFill/>
          <a:ln w="6350" cap="sq">
            <a:solidFill>
              <a:schemeClr val="tx1">
                <a:lumMod val="65000"/>
                <a:lumOff val="3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標題 1">
            <a:extLst>
              <a:ext uri="{FF2B5EF4-FFF2-40B4-BE49-F238E27FC236}">
                <a16:creationId xmlns:a16="http://schemas.microsoft.com/office/drawing/2014/main" id="{92C9295F-E638-4F61-AFE2-CF3E40556031}"/>
              </a:ext>
            </a:extLst>
          </p:cNvPr>
          <p:cNvSpPr>
            <a:spLocks noGrp="1"/>
          </p:cNvSpPr>
          <p:nvPr>
            <p:ph type="title"/>
          </p:nvPr>
        </p:nvSpPr>
        <p:spPr>
          <a:xfrm>
            <a:off x="4740751" y="642594"/>
            <a:ext cx="6718433" cy="5428006"/>
          </a:xfrm>
        </p:spPr>
        <p:txBody>
          <a:bodyPr rtlCol="0">
            <a:normAutofit/>
          </a:bodyPr>
          <a:lstStyle/>
          <a:p>
            <a:pPr rtl="0"/>
            <a:r>
              <a:rPr lang="zh-TW" altLang="en-US" sz="5400" b="1" dirty="0">
                <a:solidFill>
                  <a:schemeClr val="tx1">
                    <a:lumMod val="75000"/>
                    <a:lumOff val="25000"/>
                  </a:schemeClr>
                </a:solidFill>
                <a:latin typeface="微軟正黑體" panose="020B0604030504040204" pitchFamily="34" charset="-120"/>
                <a:ea typeface="微軟正黑體" panose="020B0604030504040204" pitchFamily="34" charset="-120"/>
              </a:rPr>
              <a:t>這次設計的程式能夠讓難以入睡的年輕人在使用本程式後筋疲力盡馬上睡著。</a:t>
            </a:r>
            <a:endParaRPr lang="en-US" sz="5400" b="1" dirty="0">
              <a:solidFill>
                <a:schemeClr val="tx1">
                  <a:lumMod val="75000"/>
                  <a:lumOff val="25000"/>
                </a:schemeClr>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21601030"/>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圖片 3" descr="包含布料、表格的圖片，紅色，滿版&#10;&#10;自動產生的描述">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0"/>
            <a:ext cx="12191979" cy="6857990"/>
          </a:xfrm>
          <a:prstGeom prst="rect">
            <a:avLst/>
          </a:prstGeom>
        </p:spPr>
      </p:pic>
      <p:sp>
        <p:nvSpPr>
          <p:cNvPr id="29" name="矩形 22">
            <a:extLst>
              <a:ext uri="{FF2B5EF4-FFF2-40B4-BE49-F238E27FC236}">
                <a16:creationId xmlns:a16="http://schemas.microsoft.com/office/drawing/2014/main" id="{F5380E9A-163E-4576-BCDD-0A450B7E90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9943" y="237744"/>
            <a:ext cx="7652977" cy="6382512"/>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矩形 24">
            <a:extLst>
              <a:ext uri="{FF2B5EF4-FFF2-40B4-BE49-F238E27FC236}">
                <a16:creationId xmlns:a16="http://schemas.microsoft.com/office/drawing/2014/main" id="{88DDEF77-9746-4D83-91F9-442A2487E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17103" y="374904"/>
            <a:ext cx="7340156" cy="6108192"/>
          </a:xfrm>
          <a:prstGeom prst="rect">
            <a:avLst/>
          </a:prstGeom>
          <a:noFill/>
          <a:ln w="6350" cap="sq">
            <a:solidFill>
              <a:schemeClr val="tx1">
                <a:lumMod val="65000"/>
                <a:lumOff val="3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標題 1">
            <a:extLst>
              <a:ext uri="{FF2B5EF4-FFF2-40B4-BE49-F238E27FC236}">
                <a16:creationId xmlns:a16="http://schemas.microsoft.com/office/drawing/2014/main" id="{92C9295F-E638-4F61-AFE2-CF3E40556031}"/>
              </a:ext>
            </a:extLst>
          </p:cNvPr>
          <p:cNvSpPr>
            <a:spLocks noGrp="1"/>
          </p:cNvSpPr>
          <p:nvPr>
            <p:ph type="title"/>
          </p:nvPr>
        </p:nvSpPr>
        <p:spPr>
          <a:xfrm>
            <a:off x="4740751" y="642594"/>
            <a:ext cx="6718433" cy="5428006"/>
          </a:xfrm>
        </p:spPr>
        <p:txBody>
          <a:bodyPr rtlCol="0">
            <a:normAutofit/>
          </a:bodyPr>
          <a:lstStyle/>
          <a:p>
            <a:pPr rtl="0"/>
            <a:endParaRPr lang="en-US" sz="5400" b="1" dirty="0">
              <a:solidFill>
                <a:schemeClr val="tx1">
                  <a:lumMod val="75000"/>
                  <a:lumOff val="25000"/>
                </a:schemeClr>
              </a:solidFill>
              <a:latin typeface="微軟正黑體" panose="020B0604030504040204" pitchFamily="34" charset="-120"/>
              <a:ea typeface="微軟正黑體" panose="020B0604030504040204" pitchFamily="34" charset="-120"/>
            </a:endParaRPr>
          </a:p>
        </p:txBody>
      </p:sp>
      <p:pic>
        <p:nvPicPr>
          <p:cNvPr id="5" name="圖片 4">
            <a:extLst>
              <a:ext uri="{FF2B5EF4-FFF2-40B4-BE49-F238E27FC236}">
                <a16:creationId xmlns:a16="http://schemas.microsoft.com/office/drawing/2014/main" id="{607D5C01-AFE6-441F-B3B7-AB14A21801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8046" y="142416"/>
            <a:ext cx="8830907" cy="6573167"/>
          </a:xfrm>
          <a:prstGeom prst="rect">
            <a:avLst/>
          </a:prstGeom>
        </p:spPr>
      </p:pic>
    </p:spTree>
    <p:extLst>
      <p:ext uri="{BB962C8B-B14F-4D97-AF65-F5344CB8AC3E}">
        <p14:creationId xmlns:p14="http://schemas.microsoft.com/office/powerpoint/2010/main" val="1984833858"/>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版面配置區 3">
            <a:extLst>
              <a:ext uri="{FF2B5EF4-FFF2-40B4-BE49-F238E27FC236}">
                <a16:creationId xmlns:a16="http://schemas.microsoft.com/office/drawing/2014/main" id="{56FEBBFC-195F-45D8-8018-CF4ADF8FB3FA}"/>
              </a:ext>
            </a:extLst>
          </p:cNvPr>
          <p:cNvSpPr>
            <a:spLocks noGrp="1"/>
          </p:cNvSpPr>
          <p:nvPr>
            <p:ph type="dt" sz="half" idx="10"/>
          </p:nvPr>
        </p:nvSpPr>
        <p:spPr/>
        <p:txBody>
          <a:bodyPr/>
          <a:lstStyle/>
          <a:p>
            <a:pPr rtl="0"/>
            <a:fld id="{198BEE1E-9AB2-46BF-B9C0-B8CEB67401AB}" type="datetime1">
              <a:rPr lang="zh-TW" altLang="en-US" smtClean="0"/>
              <a:t>2021/1/14</a:t>
            </a:fld>
            <a:endParaRPr lang="en-US"/>
          </a:p>
        </p:txBody>
      </p:sp>
      <p:pic>
        <p:nvPicPr>
          <p:cNvPr id="5" name="圖片 4" descr="包含布料、表格的圖片，紅色，滿版&#10;&#10;自動產生的描述">
            <a:extLst>
              <a:ext uri="{FF2B5EF4-FFF2-40B4-BE49-F238E27FC236}">
                <a16:creationId xmlns:a16="http://schemas.microsoft.com/office/drawing/2014/main" id="{0BFE2BD1-F09E-4616-AEB4-F9BF2760C893}"/>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1" y="10"/>
            <a:ext cx="12191979" cy="6857990"/>
          </a:xfrm>
          <a:prstGeom prst="rect">
            <a:avLst/>
          </a:prstGeom>
        </p:spPr>
      </p:pic>
      <p:pic>
        <p:nvPicPr>
          <p:cNvPr id="6" name="video">
            <a:hlinkClick r:id="" action="ppaction://media"/>
            <a:extLst>
              <a:ext uri="{FF2B5EF4-FFF2-40B4-BE49-F238E27FC236}">
                <a16:creationId xmlns:a16="http://schemas.microsoft.com/office/drawing/2014/main" id="{A4ECE06B-E01E-460A-9855-0CFDCD4869B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12899" y="523240"/>
            <a:ext cx="9798755" cy="5511800"/>
          </a:xfrm>
          <a:prstGeom prst="rect">
            <a:avLst/>
          </a:prstGeom>
        </p:spPr>
      </p:pic>
    </p:spTree>
    <p:extLst>
      <p:ext uri="{BB962C8B-B14F-4D97-AF65-F5344CB8AC3E}">
        <p14:creationId xmlns:p14="http://schemas.microsoft.com/office/powerpoint/2010/main" val="155533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5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38">
      <a:dk1>
        <a:sysClr val="windowText" lastClr="000000"/>
      </a:dk1>
      <a:lt1>
        <a:sysClr val="window" lastClr="FFFFFF"/>
      </a:lt1>
      <a:dk2>
        <a:srgbClr val="505046"/>
      </a:dk2>
      <a:lt2>
        <a:srgbClr val="EEECE1"/>
      </a:lt2>
      <a:accent1>
        <a:srgbClr val="EE462D"/>
      </a:accent1>
      <a:accent2>
        <a:srgbClr val="595A85"/>
      </a:accent2>
      <a:accent3>
        <a:srgbClr val="8D6F5B"/>
      </a:accent3>
      <a:accent4>
        <a:srgbClr val="FABD2F"/>
      </a:accent4>
      <a:accent5>
        <a:srgbClr val="AF8073"/>
      </a:accent5>
      <a:accent6>
        <a:srgbClr val="787880"/>
      </a:accent6>
      <a:hlink>
        <a:srgbClr val="CC8D00"/>
      </a:hlink>
      <a:folHlink>
        <a:srgbClr val="82829E"/>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1798662_TF56410444" id="{B2B0A542-E5AD-4E6E-9ECC-9FE299E190E5}" vid="{C9BD10B2-3CD8-4B1D-9502-2700E3425249}"/>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{5776BA38-92DD-492C-86CA-C3E1ECCEB5F3}tf56410444_win32</Template>
  <TotalTime>7</TotalTime>
  <Words>27</Words>
  <Application>Microsoft Office PowerPoint</Application>
  <PresentationFormat>寬螢幕</PresentationFormat>
  <Paragraphs>3</Paragraphs>
  <Slides>4</Slides>
  <Notes>0</Notes>
  <HiddenSlides>0</HiddenSlides>
  <MMClips>1</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4</vt:i4>
      </vt:variant>
    </vt:vector>
  </HeadingPairs>
  <TitlesOfParts>
    <vt:vector size="11" baseType="lpstr">
      <vt:lpstr>Microsoft JhengHei UI</vt:lpstr>
      <vt:lpstr>微軟正黑體</vt:lpstr>
      <vt:lpstr>Avenir Next LT Pro</vt:lpstr>
      <vt:lpstr>Avenir Next LT Pro Light</vt:lpstr>
      <vt:lpstr>Calibri</vt:lpstr>
      <vt:lpstr>Garamond</vt:lpstr>
      <vt:lpstr>SavonVTI</vt:lpstr>
      <vt:lpstr>視窗程式設計  期末報告</vt:lpstr>
      <vt:lpstr>這次設計的程式能夠讓難以入睡的年輕人在使用本程式後筋疲力盡馬上睡著。</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視窗程式設計  期末報告</dc:title>
  <dc:creator>碧雲 闕</dc:creator>
  <cp:lastModifiedBy>碧雲 闕</cp:lastModifiedBy>
  <cp:revision>2</cp:revision>
  <dcterms:created xsi:type="dcterms:W3CDTF">2021-01-14T09:54:21Z</dcterms:created>
  <dcterms:modified xsi:type="dcterms:W3CDTF">2021-01-14T10:02:19Z</dcterms:modified>
</cp:coreProperties>
</file>

<file path=docProps/thumbnail.jpeg>
</file>